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41" autoAdjust="0"/>
  </p:normalViewPr>
  <p:slideViewPr>
    <p:cSldViewPr snapToGrid="0">
      <p:cViewPr varScale="1">
        <p:scale>
          <a:sx n="119" d="100"/>
          <a:sy n="119" d="100"/>
        </p:scale>
        <p:origin x="96" y="1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9/2/quickstyle/3d8" qsCatId="3D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Gather Data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Analyze Sentiment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 Predictions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Gather Data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 Sentiment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Make Predictions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8/1/2019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8/1/2019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7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5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8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7281654" cy="3329581"/>
          </a:xfrm>
        </p:spPr>
        <p:txBody>
          <a:bodyPr>
            <a:noAutofit/>
          </a:bodyPr>
          <a:lstStyle/>
          <a:p>
            <a:pPr>
              <a:tabLst>
                <a:tab pos="347663" algn="l"/>
              </a:tabLst>
            </a:pPr>
            <a:r>
              <a:rPr lang="en-US" sz="4000" b="1" dirty="0"/>
              <a:t>Predicting Stock Movements with Natural Language Processing and Twitter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Kyle Johnson</a:t>
            </a:r>
          </a:p>
          <a:p>
            <a:r>
              <a:rPr lang="en-US" dirty="0"/>
              <a:t>Flatiron school final project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96C2E-7A40-41EA-9574-53EB5C45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932" y="236621"/>
            <a:ext cx="5570621" cy="55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438545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Findings:</a:t>
            </a:r>
            <a:br>
              <a:rPr lang="en-US" sz="3200" dirty="0"/>
            </a:br>
            <a:r>
              <a:rPr lang="en-US" sz="2400" dirty="0"/>
              <a:t>Abnormally high Tweet volume leads to improved trading results</a:t>
            </a:r>
            <a:endParaRPr lang="ru-RU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1142D-B559-4D14-B870-CD6DDE6D7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3088" y="2150269"/>
            <a:ext cx="7467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Findings:</a:t>
            </a:r>
            <a:br>
              <a:rPr lang="en-US" sz="3200" dirty="0"/>
            </a:br>
            <a:r>
              <a:rPr lang="en-US" sz="2400" dirty="0"/>
              <a:t>Some tweeters are better predictors than others</a:t>
            </a:r>
            <a:endParaRPr lang="ru-RU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57A206-223D-4E6B-96AE-FD030287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4757" y="1662235"/>
            <a:ext cx="5518484" cy="48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Findings:</a:t>
            </a:r>
            <a:br>
              <a:rPr lang="en-US" sz="3200" dirty="0"/>
            </a:br>
            <a:r>
              <a:rPr lang="en-US" sz="2400" dirty="0"/>
              <a:t>Isolating accurate tweeters can give useful predictions</a:t>
            </a:r>
            <a:endParaRPr lang="ru-RU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F456A-7476-4847-9790-5AC0A2976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2302" y="2052638"/>
            <a:ext cx="57691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Conclusions:</a:t>
            </a:r>
            <a:br>
              <a:rPr lang="en-US" sz="3200" dirty="0"/>
            </a:br>
            <a:endParaRPr lang="ru-RU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D3C1E-705A-4341-B97D-B9D67EE3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 on stock market related tweets can provide useful insight into future stock movement</a:t>
            </a:r>
          </a:p>
          <a:p>
            <a:r>
              <a:rPr lang="en-US" dirty="0"/>
              <a:t>In general, the VADER algorithm outperformed the </a:t>
            </a:r>
            <a:r>
              <a:rPr lang="en-US" dirty="0" err="1"/>
              <a:t>TextBlob</a:t>
            </a:r>
            <a:r>
              <a:rPr lang="en-US" dirty="0"/>
              <a:t> algorithm</a:t>
            </a:r>
          </a:p>
          <a:p>
            <a:r>
              <a:rPr lang="en-US" dirty="0"/>
              <a:t>These techniques should not be used in real money trading because the data was mostly over three years old and did not contain examples from all market conditions</a:t>
            </a:r>
          </a:p>
        </p:txBody>
      </p:sp>
    </p:spTree>
    <p:extLst>
      <p:ext uri="{BB962C8B-B14F-4D97-AF65-F5344CB8AC3E}">
        <p14:creationId xmlns:p14="http://schemas.microsoft.com/office/powerpoint/2010/main" val="355191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Future Work:</a:t>
            </a:r>
            <a:br>
              <a:rPr lang="en-US" sz="3200" dirty="0"/>
            </a:br>
            <a:endParaRPr lang="ru-RU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D3C1E-705A-4341-B97D-B9D67EE3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Purchase a Twitter Developer license to be able to run the same process for more recent data</a:t>
            </a:r>
          </a:p>
          <a:p>
            <a:r>
              <a:rPr lang="en-US" dirty="0"/>
              <a:t>Perform the same analysis on a wider array of stocks</a:t>
            </a:r>
          </a:p>
          <a:p>
            <a:r>
              <a:rPr lang="en-US" dirty="0"/>
              <a:t>Employ other sentiment analysis algorithms such as the one created by Google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65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54328-0E3E-40FC-9B9C-E60E585EE030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Ion design</Template>
  <TotalTime>0</TotalTime>
  <Words>133</Words>
  <Application>Microsoft Office PowerPoint</Application>
  <PresentationFormat>Widescreen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Predicting Stock Movements with Natural Language Processing and Twitter</vt:lpstr>
      <vt:lpstr>Methodology</vt:lpstr>
      <vt:lpstr>Findings: Abnormally high Tweet volume leads to improved trading results</vt:lpstr>
      <vt:lpstr>Findings: Some tweeters are better predictors than others</vt:lpstr>
      <vt:lpstr>Findings: Isolating accurate tweeters can give useful predictions</vt:lpstr>
      <vt:lpstr>Conclusions: </vt:lpstr>
      <vt:lpstr>Future Work: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2019-08-01T20:34:33Z</dcterms:created>
  <dcterms:modified xsi:type="dcterms:W3CDTF">2019-08-01T21:55:41Z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